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81" r:id="rId4"/>
    <p:sldId id="270" r:id="rId5"/>
    <p:sldId id="272" r:id="rId6"/>
    <p:sldId id="273" r:id="rId7"/>
    <p:sldId id="257" r:id="rId8"/>
    <p:sldId id="275" r:id="rId9"/>
    <p:sldId id="274" r:id="rId10"/>
    <p:sldId id="258" r:id="rId11"/>
    <p:sldId id="277" r:id="rId12"/>
    <p:sldId id="259" r:id="rId13"/>
    <p:sldId id="264" r:id="rId14"/>
    <p:sldId id="262" r:id="rId15"/>
    <p:sldId id="263" r:id="rId16"/>
    <p:sldId id="290" r:id="rId17"/>
    <p:sldId id="265" r:id="rId18"/>
    <p:sldId id="266" r:id="rId19"/>
    <p:sldId id="267" r:id="rId20"/>
    <p:sldId id="286" r:id="rId21"/>
    <p:sldId id="280" r:id="rId22"/>
    <p:sldId id="282" r:id="rId23"/>
    <p:sldId id="278" r:id="rId24"/>
    <p:sldId id="283" r:id="rId25"/>
    <p:sldId id="284" r:id="rId26"/>
    <p:sldId id="285" r:id="rId27"/>
    <p:sldId id="268" r:id="rId28"/>
    <p:sldId id="269" r:id="rId29"/>
    <p:sldId id="291" r:id="rId30"/>
    <p:sldId id="287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69284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66136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10701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32813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711456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4284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07841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86775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04505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8791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59420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211B-80D4-4715-B99C-36070145CF8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0CDF-973D-43FC-9C5B-6AC926724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3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oirafsk.profi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b="1" cap="none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en-US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700" b="1" dirty="0" smtClean="0">
                <a:solidFill>
                  <a:srgbClr val="002060"/>
                </a:solidFill>
              </a:rPr>
              <a:t>Порядок </a:t>
            </a:r>
            <a:r>
              <a:rPr lang="ru-RU" sz="2700" b="1" dirty="0" smtClean="0">
                <a:solidFill>
                  <a:srgbClr val="002060"/>
                </a:solidFill>
              </a:rPr>
              <a:t>проведения ГИА в 2022 году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32500" lnSpcReduction="20000"/>
          </a:bodyPr>
          <a:lstStyle/>
          <a:p>
            <a:pPr marL="285750" indent="-285750" algn="ctr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r>
              <a:rPr lang="ru-RU" sz="6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Федеральные нормативно –правовые акты </a:t>
            </a:r>
          </a:p>
          <a:p>
            <a:pPr marL="285750" indent="-285750">
              <a:lnSpc>
                <a:spcPct val="120000"/>
              </a:lnSpc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Рособрнадзора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 07.11.2018 № 190/1512</a:t>
            </a:r>
            <a:r>
              <a:rPr lang="ru-RU" sz="5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среднего общего образования» (зарегистрирован Минюстом России 10.12.2018, регистрационный № 52952)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55"/>
              </a:spcAft>
              <a:buClr>
                <a:srgbClr val="00B050"/>
              </a:buClr>
              <a:buSzPct val="400000"/>
              <a:buNone/>
            </a:pP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</a:t>
            </a:r>
            <a:r>
              <a:rPr lang="ru-RU" sz="5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Рособрнадзора</a:t>
            </a:r>
            <a:r>
              <a:rPr lang="ru-RU" sz="5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 07.11.2018 № 189/1513</a:t>
            </a:r>
            <a:r>
              <a:rPr lang="ru-RU" sz="5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 </a:t>
            </a:r>
          </a:p>
          <a:p>
            <a:pPr>
              <a:buNone/>
            </a:pPr>
            <a:r>
              <a:rPr lang="ru-RU" sz="55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010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ПОРЯДОК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ПОДАЧИ ЗАЯВЛЕНИЯ НА УЧАСТИЕ В ГИА-11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участия в ГИА-11 необходимо подать заявление с указанием выбранных учебных предметов, формой (формами) ГИА-11, сроков участия в ГИА-11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1 февраля включительно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 образовательные организации, в которых обучающиеся осваивают образовательные программы среднего общего образования;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проходящим ГИА-11 экстерном в организации, осуществляющей образовательную деятельность по имеющей государственную аккредитацию образовательной программе среднего общего образования с последующим получением аттестата о среднем общем образовании – в образовательные организации по выбору указанных лиц.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подаются участниками ГИА-11 лично на основании документов, удостоверяющих личность, или их родителями (законными представителями) на основании документов, удостоверяющих личность, или уполномоченными лицами на основании документов, удостоверяющих личность, и доверенности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85728"/>
            <a:ext cx="17859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5127"/>
            <a:ext cx="8158192" cy="6349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 Заявление, на участие в ГИА подается в двух экземплярах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(приложение1). Один экземпляр возвращается заявителю с заполненными регистрационными полями (регистрационным номером, датой регистрации, фамилией, именем, отчеством и подписью лица, ответственного за прием и регистрацию заявлений). Второй экземпляр хранится в месте регистрации на участие в ГИА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Информация о каждом заявлении на участие в ГИА подлежит внесению в журнал регистрации заявлений на участие в ГИА в день подачи заявления. Журнал регистрации заявлений на участие в ГИА подлежит хранению в течение грех лет.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7166"/>
            <a:ext cx="20717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44" y="1000108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ПОРЯДОК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ПОДАЧИ ЗАЯВЛЕНИЯ НА УЧАСТИЕ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февраля заявления об участии в ГИА-11 принимаются по решению государственной экзаменационной комиссии (ГЭК) только при наличии у заявителей уважительных причин (болезни или иных обстоятельств), подтвержденных документально, не позднее чем за две недели до начала соответствующего экзамена.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ГИА-11 вправе изменить (дополнить) перечень указанных в заявлениях учебных предметов, а также изменить форму ГИА-11 и сроки участия в ГИА-11 при наличии у них уважительных причин (болезни или иных обстоятельств), подтвержденных документально.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подаются не позднее чем за две недели до начала соответствующего экзамена.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03598"/>
            <a:ext cx="8358246" cy="615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экзамена на рабочем столе участника экзамена могут находиться: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или капиллярная ручка с чернилами черного цвета;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лекарства и 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 необходимости);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специальные технические средства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(при необходимости);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листы бумаги для черновиков, выданные в ППЭ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 исключением экзамена по иностранным языкам (раздел «Говорение»).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Иные личные вещи участники ГИА-11 должны оставить в специально выделенном до входа в ППЭ месте для хранения личных вещей участников экзаменов.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 ГИА-11 занимает рабочее место согласно списку автоматизированного распределения. Изменение рабочего места не допускается.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раздаче комплектов экзаменационных материалов все участники ГИА-11 должны внимательно прослушать инструктаж, проводимый организаторами в аудитории.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50112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ЭКЗАМЕНА УЧАСТНИКАМ ГИА-11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Иметь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себе: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уведомление о регистрации на экзамены;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электронно-вычислительную технику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фото-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аудио- и видеоаппаратуру;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справочные материалы, письменные заметки и иные средства хранения и передачи информации.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Выносить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аудиторий и ППЭ экзаменационные материалы на бумажном и (или) электронном носителях.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Выносить из аудиторий письменные принадлежности, письменные заметки и иные средства хранения и передачи информации.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Фотографировать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экзаменационный материалы.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Разговаривать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 собой.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Обмениваться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любыми материалами и предметами с другими участниками ГИА-11.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Переписывать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задания ГИА-11 в черновики со штампом образовательной организации.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Произвольно выходить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аудитории и перемещаться по ППЭ без сопровождения организатора вне аудитории.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715436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7" name="Picture 1" descr="C:\Users\Алета\Desktop\in_img_201113_2.jpg"/>
          <p:cNvPicPr>
            <a:picLocks noChangeAspect="1" noChangeArrowheads="1"/>
          </p:cNvPicPr>
          <p:nvPr/>
        </p:nvPicPr>
        <p:blipFill>
          <a:blip r:embed="rId2"/>
          <a:srcRect t="4962"/>
          <a:stretch>
            <a:fillRect/>
          </a:stretch>
        </p:blipFill>
        <p:spPr bwMode="auto">
          <a:xfrm>
            <a:off x="714348" y="928670"/>
            <a:ext cx="8072494" cy="5643602"/>
          </a:xfrm>
          <a:prstGeom prst="rect">
            <a:avLst/>
          </a:prstGeom>
          <a:noFill/>
        </p:spPr>
      </p:pic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142984"/>
            <a:ext cx="4429156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нарушение требований и отказ от их соблюдения организаторы совместно с членами ГЭК вправе удалить участника ГИА-11 с экзамена. В этом случае организаторы совместно с членами ГЭК составляют акт об удалении участника ГИА-11 с экзамена. На бланках удаленного участника экзамена проставляется отметка о факте удаления с экзамена. Экзаменационная работа такого участника ГИА-11 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не проверяется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  <p:pic>
        <p:nvPicPr>
          <p:cNvPr id="44034" name="Picture 2" descr="C:\Users\Алета\Desktop\pravila_povedenija_na_ehkzam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357718" cy="5649212"/>
          </a:xfrm>
          <a:prstGeom prst="rect">
            <a:avLst/>
          </a:prstGeom>
          <a:noFill/>
        </p:spPr>
      </p:pic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участники экзамена имеют право выходить из аудитории и перемещаться по ППЭ только в сопровождении одного из организаторов вне аудитории. При выходе из аудитории участники экзамена оставляют документ, удостоверяющий личность, экзаменационные материалы, письменные принадлежности и листы бумаги для черновиков со штампом образовательной организации, на рабочем столе, а организатор проверяет комплектность оставленных экзаменационных материалов.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истечении времени экзамена организаторы объявляют об окончании экзамена. Участники экзамена откладывают экзаменационные материалы, включая задания и листы бумаги для черновиков со штампом образовательной организации на край своего стола. Организаторы собирают экзаменационные материалы у участников экзамена. После сдачи всех материалов указанные участники покидают ППЭ.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57166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7154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экзамена, досрочно завершившие выполнение экзаменационной работы, сдают экзаменационные материалы и листы бумаги для черновиков со штампом образовательной организации организаторам, не дожидаясь завершения окончания экзамена. После сдачи всех материалов указанные участники могут покинуть ППЭ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9288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14422"/>
            <a:ext cx="87154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ДОПУСК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ГИА-11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допускаются обучающиеся: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полном объеме выполнившие учебный план или индивидуальный учебный план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имеющие результат «зачет» за итоговое сочинение (изложение).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6430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5127"/>
            <a:ext cx="8301068" cy="563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357438" y="3176588"/>
          <a:ext cx="4427537" cy="503237"/>
        </p:xfrm>
        <a:graphic>
          <a:graphicData uri="http://schemas.openxmlformats.org/presentationml/2006/ole">
            <p:oleObj spid="_x0000_s41986" name="Объект упаковщика для оболочки" showAsIcon="1" r:id="rId3" imgW="4428000" imgH="504000" progId="Package">
              <p:embed/>
            </p:oleObj>
          </a:graphicData>
        </a:graphic>
      </p:graphicFrame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9712" y="1142984"/>
            <a:ext cx="85141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8604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лета\Desktop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06" y="1000108"/>
            <a:ext cx="8316574" cy="56489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1"/>
            <a:ext cx="8229630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20717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98408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1"/>
            <a:ext cx="8301068" cy="5715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572562" cy="5814931"/>
        </p:xfrm>
        <a:graphic>
          <a:graphicData uri="http://schemas.openxmlformats.org/drawingml/2006/table">
            <a:tbl>
              <a:tblPr/>
              <a:tblGrid>
                <a:gridCol w="2470492"/>
                <a:gridCol w="1146176"/>
                <a:gridCol w="1005055"/>
                <a:gridCol w="756607"/>
                <a:gridCol w="756013"/>
                <a:gridCol w="756607"/>
                <a:gridCol w="840806"/>
                <a:gridCol w="840806"/>
              </a:tblGrid>
              <a:tr h="621724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Минимальные баллы ЕГЭ при поступлении в вузы на 2022/23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. год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Предмет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Минимальные баллы ЕГЭ, установленные Рособрнадзором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Минимальное количество баллов ЕГЭ при поступлении в вузы 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СОГУ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СКГМИ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ГГАУ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СОГМА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СКФУ*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ЮФУ* 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52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49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Математика профильного уровня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58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Химия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71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Информатика и ИКТ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(60)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 (50)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36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33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46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Иностранные языки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 (70)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 (60)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7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574989">
                <a:tc gridSpan="8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800" i="1" dirty="0">
                          <a:latin typeface="Calibri"/>
                          <a:ea typeface="Calibri"/>
                          <a:cs typeface="Times New Roman"/>
                        </a:rPr>
                        <a:t>в зависимости от направления подготовки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20717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72452" cy="9286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http://sogma.ru/index.php?page[common]=site&amp;id=5&amp;cat=folder&amp;band=0&amp;fid=45409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939" y="1571612"/>
            <a:ext cx="83750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8143932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https://gorskigau.ru/abitur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28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01068" cy="1285885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https://www.nosu.ru/abiturientam/postuplenie/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838" y="1357298"/>
            <a:ext cx="86851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14356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5127"/>
            <a:ext cx="8301068" cy="7064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http://www.skgmi-gtu.ru/ru-ru/abitur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45" y="1214422"/>
            <a:ext cx="859148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1000108"/>
          <a:ext cx="8501122" cy="5667375"/>
        </p:xfrm>
        <a:graphic>
          <a:graphicData uri="http://schemas.openxmlformats.org/presentationml/2006/ole">
            <p:oleObj spid="_x0000_s1026" name="Acrobat Document" r:id="rId3" imgW="8019957" imgH="5667035" progId="AcroExch.Document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 t="8396" r="21590" b="34235"/>
          <a:stretch>
            <a:fillRect/>
          </a:stretch>
        </p:blipFill>
        <p:spPr bwMode="auto">
          <a:xfrm>
            <a:off x="3929058" y="1071546"/>
            <a:ext cx="492925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596" y="1071546"/>
          <a:ext cx="4500594" cy="5572164"/>
        </p:xfrm>
        <a:graphic>
          <a:graphicData uri="http://schemas.openxmlformats.org/presentationml/2006/ole">
            <p:oleObj spid="_x0000_s2050" name="Acrobat Document" r:id="rId4" imgW="5667050" imgH="8019819" progId="AcroExch.Document.11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65127"/>
            <a:ext cx="8158192" cy="6349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04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01068" cy="78581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выпускникам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Алета\Desktop\img-20200623-wa00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80"/>
          <a:stretch>
            <a:fillRect/>
          </a:stretch>
        </p:blipFill>
        <p:spPr bwMode="auto">
          <a:xfrm>
            <a:off x="571472" y="1142984"/>
            <a:ext cx="8358246" cy="5357850"/>
          </a:xfrm>
          <a:prstGeom prst="rect">
            <a:avLst/>
          </a:prstGeom>
          <a:noFill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145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5127"/>
            <a:ext cx="8301068" cy="5635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Алета\Desktop\itogovo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858180" cy="5429288"/>
          </a:xfrm>
          <a:prstGeom prst="rect">
            <a:avLst/>
          </a:prstGeom>
          <a:noFill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8301068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/>
          </a:p>
        </p:txBody>
      </p:sp>
      <p:pic>
        <p:nvPicPr>
          <p:cNvPr id="43010" name="Picture 2" descr="C:\Users\Алета\Desktop\1594266698_plak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786742" cy="5590573"/>
          </a:xfrm>
          <a:prstGeom prst="rect">
            <a:avLst/>
          </a:prstGeom>
          <a:noFill/>
        </p:spPr>
      </p:pic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101014" cy="7778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42984"/>
            <a:ext cx="7886700" cy="5033979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uoirafsk.profiedu.ru</a:t>
            </a:r>
            <a:endParaRPr lang="ru-RU" dirty="0" smtClean="0"/>
          </a:p>
          <a:p>
            <a:r>
              <a:rPr lang="ru-RU" dirty="0" smtClean="0"/>
              <a:t>363500  сел. Чикола,  ул. А. </a:t>
            </a:r>
            <a:r>
              <a:rPr lang="ru-RU" dirty="0" err="1" smtClean="0"/>
              <a:t>Макоева</a:t>
            </a:r>
            <a:r>
              <a:rPr lang="ru-RU" dirty="0" smtClean="0"/>
              <a:t>, 18 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Тел</a:t>
            </a:r>
            <a:r>
              <a:rPr lang="en-US" dirty="0" smtClean="0"/>
              <a:t>.</a:t>
            </a:r>
            <a:r>
              <a:rPr lang="ru-RU" dirty="0" smtClean="0"/>
              <a:t>: 86734 3-15-05</a:t>
            </a:r>
          </a:p>
          <a:p>
            <a:r>
              <a:rPr lang="en-US" dirty="0" err="1" smtClean="0"/>
              <a:t>Iraf_ruo</a:t>
            </a:r>
            <a:r>
              <a:rPr lang="en-US" dirty="0" smtClean="0"/>
              <a:t>@  mail.ru </a:t>
            </a:r>
            <a:endParaRPr lang="ru-RU" dirty="0"/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288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642918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Итоговое сочинение 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471726" cy="3951288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декабря 2021 года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февраля 2022 года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мая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2022 года 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71802" y="1357298"/>
            <a:ext cx="2970205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допуск к ГИА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43240" y="2000240"/>
            <a:ext cx="5786477" cy="412592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Утверждены тематические направления итогового сочинения 2021/22 учебного года: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1. Человек путешествующий: дорога в жизни человека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2. Цивилизация и технологии — спасение, вызов или трагедия? </a:t>
            </a:r>
          </a:p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3. Преступление и наказание — вечная тема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4. Книга (музыка, спектакль, фильм) — про меня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5. Кому на Руси жить хорошо? — вопрос гражданина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https://fipi.ru/itogovoe-sochinenie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Алета\Desktop\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98" y="1357299"/>
            <a:ext cx="2189652" cy="1214445"/>
          </a:xfrm>
          <a:prstGeom prst="rect">
            <a:avLst/>
          </a:prstGeom>
          <a:noFill/>
        </p:spPr>
      </p:pic>
      <p:pic>
        <p:nvPicPr>
          <p:cNvPr id="8" name="Рисунок 7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785794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лета\Desktop\slide_28.jpg"/>
          <p:cNvPicPr>
            <a:picLocks noChangeAspect="1" noChangeArrowheads="1"/>
          </p:cNvPicPr>
          <p:nvPr/>
        </p:nvPicPr>
        <p:blipFill>
          <a:blip r:embed="rId2"/>
          <a:srcRect l="28125" t="8333" r="22656" b="4166"/>
          <a:stretch>
            <a:fillRect/>
          </a:stretch>
        </p:blipFill>
        <p:spPr bwMode="auto">
          <a:xfrm>
            <a:off x="3214678" y="1928802"/>
            <a:ext cx="5500726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"/>
            <a:ext cx="8101042" cy="64291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8143932" cy="456725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Важно! В 2022 году ГИА снова станет обязательным этапом на пути к получению аттестата. Все 11-классники должны будут сдать минимум 2 экзамена – по русскому языку и базовой математике</a:t>
            </a:r>
            <a:r>
              <a:rPr lang="ru-RU" sz="6200" dirty="0" smtClean="0"/>
              <a:t>. </a:t>
            </a:r>
          </a:p>
          <a:p>
            <a:pPr algn="just"/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Предметы по выбору ЕГЭ 2022 В списке дисциплин по выбору для ГИА-11 в 2022 году будут: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обществознание;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история;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иностранные языки;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физика;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химия;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информатика;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биология;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география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32389" t="29060" r="16782" b="13390"/>
          <a:stretch>
            <a:fillRect/>
          </a:stretch>
        </p:blipFill>
        <p:spPr bwMode="auto">
          <a:xfrm>
            <a:off x="357158" y="107154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7145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786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СРОКИ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ГИА-11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проведения ГИА-11 на территории Российской Федерации и за ее пределами устанавливаются сроки и продолжительность проведения экзаменов по каждому учебному предмету (расписание ГИА-11). Экзамены проводятся в досрочный, основной и дополнительный периоды. В каждом из периодов проведения экзаменов предусматриваются резервные сроки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Проект расписания 2022 года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4397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72074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Досрочная сдача: с 21.03.2022 по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.04.2022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Основной этап: с 27.05.2022 по 21.06.2022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Дополнительный этап: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05.09.2022 по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.09.2022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6430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78582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ПРОЕКТ расписания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(пятница) - география, литература, химия;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(понедельник) - русский язык;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(вторник) - русский язык;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(четверг) - ЕГЭ по математике профильного уровня;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(пятница) - ЕГЭ по математике базового уровня;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(понедельник) - история, физика;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(четверг) - обществознание;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(вторник) - иностранные языки (английский, французский, немецкий, испанский, китайский) (за исключением раздела "Говорение"), биология;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(четверг) - иностранные языки (английский, французский, немецкий, испанский, китайский) (раздел "Говорение");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(понедельник) - информатика и информационно-коммуникационные технологии (ИКТ);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 июня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(вторник) - информатика и информационно-коммуникационные технологии (ИКТ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835824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ЕГЭ по всем учебным предметам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начинается в 10.00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Продолжительность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математике профильного уровня, физике, литературе, информатике и информационно-коммуникационным технологиям (ИКТ), биологии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часа 55 минут (235 минут);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русскому языку, химии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часа 30 минут (210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иностранным языкам (английский, французский, немецкий, испанский) (за исключением раздела "Говорение")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- 3 часа 10 минут (190 минут);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математике базового уровня, обществознанию, истории, географии, китайскому языку (за исключением раздела "Говорение")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часа (180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иностранным языкам (английский, французский, немецкий, испанский) (раздел "Говорение")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по китайскому языку (раздел "Говорение")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минут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1289</Words>
  <Application>Microsoft Office PowerPoint</Application>
  <PresentationFormat>Экран (4:3)</PresentationFormat>
  <Paragraphs>254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1_Тема Office</vt:lpstr>
      <vt:lpstr>Объект упаковщика для оболочки</vt:lpstr>
      <vt:lpstr>Acrobat Document</vt:lpstr>
      <vt:lpstr>Управление образования АМС Ирафского района                       Порядок проведения ГИА в 2022 году </vt:lpstr>
      <vt:lpstr>Управление образования АМС Ирафского района </vt:lpstr>
      <vt:lpstr> Управление образования АМС Ирафского района </vt:lpstr>
      <vt:lpstr>Управление образования АМС Ирафского района 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  http://sogma.ru/index.php?page[common]=site&amp;id=5&amp;cat=folder&amp;band=0&amp;fid=45409 </vt:lpstr>
      <vt:lpstr>Управление образования АМС Ирафского района  https://gorskigau.ru/abitur</vt:lpstr>
      <vt:lpstr>Управление образования АМС Ирафского района           https://www.nosu.ru/abiturientam/postuplenie/</vt:lpstr>
      <vt:lpstr>Управление образования АМС Ирафского района                           http://www.skgmi-gtu.ru/ru-ru/abitur</vt:lpstr>
      <vt:lpstr>Управление образования АМС Ирафского района </vt:lpstr>
      <vt:lpstr>Управление образования АМС Ирафского района </vt:lpstr>
      <vt:lpstr>Управление образования АМС Ирафского района                  Советы выпускникам </vt:lpstr>
      <vt:lpstr>Управление образования АМС Ирафского района </vt:lpstr>
      <vt:lpstr>Управление образования АМС Ирафского района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Алета</cp:lastModifiedBy>
  <cp:revision>120</cp:revision>
  <dcterms:created xsi:type="dcterms:W3CDTF">2021-11-17T07:14:23Z</dcterms:created>
  <dcterms:modified xsi:type="dcterms:W3CDTF">2021-12-10T08:02:22Z</dcterms:modified>
</cp:coreProperties>
</file>